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F23F8D-18C6-400E-9F15-6241C8536C47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563C4BC-F6B0-432F-9A84-452BB6191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ctionary.com/browse/articulatory-phonetics" TargetMode="External"/><Relationship Id="rId2" Type="http://schemas.openxmlformats.org/officeDocument/2006/relationships/hyperlink" Target="https://www.dictionary.com/browse/acoustic-phoneti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ctionary.com/browse/phonetics" TargetMode="External"/><Relationship Id="rId5" Type="http://schemas.openxmlformats.org/officeDocument/2006/relationships/hyperlink" Target="https://www.dictionary.com/browse/physiological-phonetics" TargetMode="External"/><Relationship Id="rId4" Type="http://schemas.openxmlformats.org/officeDocument/2006/relationships/hyperlink" Target="https://www.dictionary.com/browse/auditory-phoneti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edhealth.org/how-does-the-larynx-work.3294.en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itongarasti.blogspot.com/2013/05/organ-of-speech-function-manner-and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smtClean="0"/>
              <a:t>Introduction </a:t>
            </a:r>
          </a:p>
          <a:p>
            <a:r>
              <a:rPr lang="en-US" sz="3000" b="1" dirty="0" smtClean="0"/>
              <a:t>By</a:t>
            </a:r>
            <a:endParaRPr lang="en-US" sz="3000" b="1" dirty="0" smtClean="0"/>
          </a:p>
          <a:p>
            <a:r>
              <a:rPr lang="en-US" sz="3000" b="1" dirty="0" smtClean="0"/>
              <a:t>Dr</a:t>
            </a:r>
            <a:r>
              <a:rPr lang="en-US" sz="3000" b="1" dirty="0" smtClean="0"/>
              <a:t>. </a:t>
            </a:r>
            <a:r>
              <a:rPr lang="en-US" sz="3000" b="1" dirty="0" err="1" smtClean="0"/>
              <a:t>Prithiviraj</a:t>
            </a:r>
            <a:r>
              <a:rPr lang="en-US" sz="3000" b="1" dirty="0" smtClean="0"/>
              <a:t> Singh </a:t>
            </a:r>
            <a:r>
              <a:rPr lang="en-US" sz="3000" b="1" dirty="0" err="1" smtClean="0"/>
              <a:t>Chauhan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Paper Nine: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English Phonetics and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</a:t>
            </a:r>
            <a:r>
              <a:rPr lang="en-US" b="1" dirty="0" err="1" smtClean="0"/>
              <a:t>Articulatory</a:t>
            </a:r>
            <a:r>
              <a:rPr lang="en-US" b="1" dirty="0" smtClean="0"/>
              <a:t>  </a:t>
            </a:r>
            <a:r>
              <a:rPr lang="en-US" b="1" dirty="0" smtClean="0"/>
              <a:t>System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7523" y="1447800"/>
            <a:ext cx="6606153" cy="4572000"/>
          </a:xfrm>
        </p:spPr>
      </p:pic>
    </p:spTree>
    <p:extLst>
      <p:ext uri="{BB962C8B-B14F-4D97-AF65-F5344CB8AC3E}">
        <p14:creationId xmlns:p14="http://schemas.microsoft.com/office/powerpoint/2010/main" xmlns="" val="38648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develop fair understanding of language as system</a:t>
            </a:r>
          </a:p>
          <a:p>
            <a:r>
              <a:rPr lang="en-US" dirty="0" smtClean="0"/>
              <a:t>To develop understanding of speech mechanism and sound system, classification of sound system</a:t>
            </a:r>
          </a:p>
          <a:p>
            <a:r>
              <a:rPr lang="en-US" dirty="0" smtClean="0"/>
              <a:t>Understanding basics of linguistics and its various component</a:t>
            </a:r>
          </a:p>
          <a:p>
            <a:r>
              <a:rPr lang="en-US" dirty="0" smtClean="0"/>
              <a:t>Understanding various methods of communication</a:t>
            </a:r>
          </a:p>
          <a:p>
            <a:r>
              <a:rPr lang="en-US" dirty="0" smtClean="0"/>
              <a:t>To develop understanding </a:t>
            </a:r>
            <a:r>
              <a:rPr lang="en-IN" dirty="0" smtClean="0"/>
              <a:t>Chomsky’s Transformational Generative Grammar, </a:t>
            </a:r>
            <a:r>
              <a:rPr lang="en-IN" dirty="0" err="1" smtClean="0"/>
              <a:t>Halliday’s</a:t>
            </a:r>
            <a:r>
              <a:rPr lang="en-IN" dirty="0" smtClean="0"/>
              <a:t> systemic linguistics</a:t>
            </a:r>
            <a:endParaRPr lang="en-US" dirty="0" smtClean="0"/>
          </a:p>
          <a:p>
            <a:r>
              <a:rPr lang="en-US" dirty="0" smtClean="0"/>
              <a:t>To develop understanding  about variation in use of language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Outcome: Phonetics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will be able explain the  various organ of speech and their role in production of sound</a:t>
            </a:r>
          </a:p>
          <a:p>
            <a:r>
              <a:rPr lang="en-US" dirty="0" smtClean="0"/>
              <a:t>Students will develop competency for categorization of   sound on the basis of production into vowel and consonant</a:t>
            </a:r>
          </a:p>
          <a:p>
            <a:r>
              <a:rPr lang="en-US" dirty="0" smtClean="0"/>
              <a:t>Students will develop competency to differentiate between different sound units and their role in formation of words</a:t>
            </a:r>
          </a:p>
          <a:p>
            <a:r>
              <a:rPr lang="en-US" dirty="0" smtClean="0"/>
              <a:t>They will develop understanding of stress pattern and its role in determination of meaning of words</a:t>
            </a:r>
          </a:p>
          <a:p>
            <a:r>
              <a:rPr lang="en-US" dirty="0" smtClean="0"/>
              <a:t>They will develop understanding about the interaction between language and cultural and how it affects our life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Phonetics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science or study of speech sounds and their production, transmission, and reception, and their analysis, classification, and transcription. Compare </a:t>
            </a:r>
            <a:r>
              <a:rPr lang="en-US" dirty="0" smtClean="0">
                <a:hlinkClick r:id="rId2"/>
              </a:rPr>
              <a:t>acoustic phonetics</a:t>
            </a:r>
            <a:r>
              <a:rPr lang="en-US" dirty="0" smtClean="0"/>
              <a:t>, </a:t>
            </a:r>
            <a:r>
              <a:rPr lang="en-US" dirty="0" err="1" smtClean="0">
                <a:hlinkClick r:id="rId3"/>
              </a:rPr>
              <a:t>articulatory</a:t>
            </a:r>
            <a:r>
              <a:rPr lang="en-US" dirty="0" smtClean="0">
                <a:hlinkClick r:id="rId3"/>
              </a:rPr>
              <a:t> phonetics</a:t>
            </a:r>
            <a:r>
              <a:rPr lang="en-US" dirty="0" smtClean="0"/>
              <a:t>, </a:t>
            </a:r>
            <a:r>
              <a:rPr lang="en-US" dirty="0" smtClean="0">
                <a:hlinkClick r:id="rId4"/>
              </a:rPr>
              <a:t>auditory phonetics</a:t>
            </a:r>
            <a:r>
              <a:rPr lang="en-US" dirty="0" smtClean="0"/>
              <a:t>, </a:t>
            </a:r>
            <a:r>
              <a:rPr lang="en-US" dirty="0" smtClean="0">
                <a:hlinkClick r:id="rId5"/>
              </a:rPr>
              <a:t>physiological phonetics</a:t>
            </a:r>
            <a:r>
              <a:rPr lang="en-US" dirty="0" smtClean="0"/>
              <a:t>.           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6"/>
              </a:rPr>
              <a:t> https://www.dictionary.com/browse/phonetics</a:t>
            </a:r>
            <a:r>
              <a:rPr lang="en-US" sz="2000" dirty="0" smtClean="0"/>
              <a:t>)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800" dirty="0" smtClean="0"/>
              <a:t>Phonetics is study of human sound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endParaRPr lang="en-US" sz="2000" dirty="0" smtClean="0"/>
          </a:p>
          <a:p>
            <a:pPr algn="just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Phonetics: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phonetics we refer sounds i.e. phones</a:t>
            </a:r>
          </a:p>
          <a:p>
            <a:r>
              <a:rPr lang="en-US" dirty="0" smtClean="0"/>
              <a:t> Sounds are the basic unit of language </a:t>
            </a:r>
          </a:p>
          <a:p>
            <a:r>
              <a:rPr lang="en-US" dirty="0" smtClean="0"/>
              <a:t>Without sound We cannot communicate</a:t>
            </a:r>
          </a:p>
          <a:p>
            <a:r>
              <a:rPr lang="en-US" dirty="0" smtClean="0"/>
              <a:t>Sounds are arranged systematically </a:t>
            </a:r>
          </a:p>
          <a:p>
            <a:r>
              <a:rPr lang="en-US" dirty="0" smtClean="0"/>
              <a:t>Random arrangement of sound can destroy the quality of any language</a:t>
            </a:r>
          </a:p>
          <a:p>
            <a:r>
              <a:rPr lang="en-US" dirty="0" smtClean="0"/>
              <a:t>Human body can produce number of sound but all the sounds cannot be part of language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production of speech sound: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sounds are produced by an air stream from lungs through one or more speech organs.</a:t>
            </a:r>
          </a:p>
          <a:p>
            <a:r>
              <a:rPr lang="en-US" dirty="0" smtClean="0"/>
              <a:t>Where and how obstructions are in the air stream determine the identity of the sound produced.</a:t>
            </a:r>
          </a:p>
          <a:p>
            <a:r>
              <a:rPr lang="en-US" dirty="0" smtClean="0"/>
              <a:t>When the air pushed from inside to outside by lungs and the blockage created by organs of speech, produce friction which result is the production of sound.</a:t>
            </a:r>
          </a:p>
          <a:p>
            <a:r>
              <a:rPr lang="en-US" dirty="0" smtClean="0"/>
              <a:t>Most of the language use </a:t>
            </a:r>
            <a:r>
              <a:rPr lang="en-US" dirty="0" err="1" smtClean="0"/>
              <a:t>pulmonic</a:t>
            </a:r>
            <a:r>
              <a:rPr lang="en-US" dirty="0" smtClean="0"/>
              <a:t> air stream mechanism ( </a:t>
            </a:r>
            <a:r>
              <a:rPr lang="en-US" dirty="0" err="1" smtClean="0"/>
              <a:t>Egressive</a:t>
            </a:r>
            <a:r>
              <a:rPr lang="en-US" dirty="0" smtClean="0"/>
              <a:t>:  Pushing out, ingressive: inhaling)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Respiratory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PC: Internet</a:t>
            </a:r>
            <a:endParaRPr lang="en-US" dirty="0"/>
          </a:p>
        </p:txBody>
      </p:sp>
      <p:pic>
        <p:nvPicPr>
          <p:cNvPr id="6" name="Content Placeholder 5" descr="respiratory syst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752600"/>
            <a:ext cx="8229600" cy="3137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Phonatory</a:t>
            </a:r>
            <a:r>
              <a:rPr lang="en-US" dirty="0" smtClean="0"/>
              <a:t>  System</a:t>
            </a:r>
            <a:endParaRPr lang="en-US" dirty="0"/>
          </a:p>
        </p:txBody>
      </p:sp>
      <p:pic>
        <p:nvPicPr>
          <p:cNvPr id="4" name="Content Placeholder 3" descr="lyrna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0212"/>
            <a:ext cx="8458200" cy="4067175"/>
          </a:xfrm>
        </p:spPr>
      </p:pic>
      <p:sp>
        <p:nvSpPr>
          <p:cNvPr id="5" name="TextBox 4"/>
          <p:cNvSpPr txBox="1"/>
          <p:nvPr/>
        </p:nvSpPr>
        <p:spPr>
          <a:xfrm>
            <a:off x="838200" y="58674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https://www.informedhealth.org/how-does-the-larynx-work.3294.en.html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</a:t>
            </a:r>
            <a:endParaRPr lang="en-US" dirty="0"/>
          </a:p>
        </p:txBody>
      </p:sp>
      <p:pic>
        <p:nvPicPr>
          <p:cNvPr id="4" name="Content Placeholder 3" descr="organs of speech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7924800" cy="4167187"/>
          </a:xfrm>
        </p:spPr>
      </p:pic>
      <p:sp>
        <p:nvSpPr>
          <p:cNvPr id="5" name="TextBox 4"/>
          <p:cNvSpPr txBox="1"/>
          <p:nvPr/>
        </p:nvSpPr>
        <p:spPr>
          <a:xfrm>
            <a:off x="838200" y="6019800"/>
            <a:ext cx="784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http://ritongarasti.blogspot.com/2013/05/organ-of-speech-function-manner-and.html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349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Paper Nine: English Phonetics and Linguistics</vt:lpstr>
      <vt:lpstr>Learning objectives:</vt:lpstr>
      <vt:lpstr>Learning Outcome: Phonetics</vt:lpstr>
      <vt:lpstr>What is Phonetics</vt:lpstr>
      <vt:lpstr>Basics of Phonetics:</vt:lpstr>
      <vt:lpstr>Mechanism of production of speech sound:</vt:lpstr>
      <vt:lpstr>Respiratory System</vt:lpstr>
      <vt:lpstr>Phonatory  System</vt:lpstr>
      <vt:lpstr>Conti..</vt:lpstr>
      <vt:lpstr>       Articulatory  System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Nine: English Phonetics and Linguistics</dc:title>
  <dc:creator>Prithivi</dc:creator>
  <cp:lastModifiedBy>Prithivi</cp:lastModifiedBy>
  <cp:revision>2</cp:revision>
  <dcterms:created xsi:type="dcterms:W3CDTF">2020-08-15T08:32:59Z</dcterms:created>
  <dcterms:modified xsi:type="dcterms:W3CDTF">2020-08-15T09:06:08Z</dcterms:modified>
</cp:coreProperties>
</file>